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57" r:id="rId5"/>
  </p:sldIdLst>
  <p:sldSz cx="3048000" cy="952500"/>
  <p:notesSz cx="6858000" cy="9144000"/>
  <p:defaultTextStyle>
    <a:defPPr>
      <a:defRPr lang="fr-FR"/>
    </a:defPPr>
    <a:lvl1pPr marL="0" algn="l" defTabSz="31169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694" algn="l" defTabSz="31169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388" algn="l" defTabSz="31169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083" algn="l" defTabSz="31169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777" algn="l" defTabSz="31169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470" algn="l" defTabSz="31169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164" algn="l" defTabSz="31169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1859" algn="l" defTabSz="31169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554" algn="l" defTabSz="311694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2" userDrawn="1">
          <p15:clr>
            <a:srgbClr val="A4A3A4"/>
          </p15:clr>
        </p15:guide>
        <p15:guide id="2" pos="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400" d="100"/>
          <a:sy n="400" d="100"/>
        </p:scale>
        <p:origin x="1320" y="1146"/>
      </p:cViewPr>
      <p:guideLst>
        <p:guide orient="horz" pos="552"/>
        <p:guide pos="9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6F1EB-E3F9-174A-8466-3EB47ED457CD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-1508125" y="1143000"/>
            <a:ext cx="98742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9C020-671E-DE4D-8550-4B435D9229B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359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616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3083" algn="l" defTabSz="68616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6166" algn="l" defTabSz="68616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9249" algn="l" defTabSz="68616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2332" algn="l" defTabSz="68616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5414" algn="l" defTabSz="68616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8497" algn="l" defTabSz="68616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1580" algn="l" defTabSz="68616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4663" algn="l" defTabSz="68616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-1508125" y="1143000"/>
            <a:ext cx="987425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A9C020-671E-DE4D-8550-4B435D9229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229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2" y="295894"/>
            <a:ext cx="2590801" cy="20417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1" y="539752"/>
            <a:ext cx="2133600" cy="2434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3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4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6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8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89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59" y="55343"/>
            <a:ext cx="532342" cy="117849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4" y="55343"/>
            <a:ext cx="1546225" cy="117849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2" y="612070"/>
            <a:ext cx="2590801" cy="189177"/>
          </a:xfrm>
        </p:spPr>
        <p:txBody>
          <a:bodyPr anchor="t"/>
          <a:lstStyle>
            <a:lvl1pPr algn="l">
              <a:defRPr sz="2697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2" y="403711"/>
            <a:ext cx="2590801" cy="208359"/>
          </a:xfrm>
        </p:spPr>
        <p:txBody>
          <a:bodyPr anchor="b"/>
          <a:lstStyle>
            <a:lvl1pPr marL="0" indent="0">
              <a:buNone/>
              <a:defRPr sz="1348">
                <a:solidFill>
                  <a:schemeClr val="tx1">
                    <a:tint val="75000"/>
                  </a:schemeClr>
                </a:solidFill>
              </a:defRPr>
            </a:lvl1pPr>
            <a:lvl2pPr marL="311154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308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3463" indent="0">
              <a:buNone/>
              <a:defRPr sz="899">
                <a:solidFill>
                  <a:schemeClr val="tx1">
                    <a:tint val="75000"/>
                  </a:schemeClr>
                </a:solidFill>
              </a:defRPr>
            </a:lvl4pPr>
            <a:lvl5pPr marL="1244617" indent="0">
              <a:buNone/>
              <a:defRPr sz="899">
                <a:solidFill>
                  <a:schemeClr val="tx1">
                    <a:tint val="75000"/>
                  </a:schemeClr>
                </a:solidFill>
              </a:defRPr>
            </a:lvl5pPr>
            <a:lvl6pPr marL="1555771" indent="0">
              <a:buNone/>
              <a:defRPr sz="899">
                <a:solidFill>
                  <a:schemeClr val="tx1">
                    <a:tint val="75000"/>
                  </a:schemeClr>
                </a:solidFill>
              </a:defRPr>
            </a:lvl6pPr>
            <a:lvl7pPr marL="1866924" indent="0">
              <a:buNone/>
              <a:defRPr sz="899">
                <a:solidFill>
                  <a:schemeClr val="tx1">
                    <a:tint val="75000"/>
                  </a:schemeClr>
                </a:solidFill>
              </a:defRPr>
            </a:lvl7pPr>
            <a:lvl8pPr marL="2178079" indent="0">
              <a:buNone/>
              <a:defRPr sz="899">
                <a:solidFill>
                  <a:schemeClr val="tx1">
                    <a:tint val="75000"/>
                  </a:schemeClr>
                </a:solidFill>
              </a:defRPr>
            </a:lvl8pPr>
            <a:lvl9pPr marL="2489235" indent="0">
              <a:buNone/>
              <a:defRPr sz="8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5" y="322352"/>
            <a:ext cx="1039284" cy="911490"/>
          </a:xfrm>
        </p:spPr>
        <p:txBody>
          <a:bodyPr/>
          <a:lstStyle>
            <a:lvl1pPr>
              <a:defRPr sz="1873"/>
            </a:lvl1pPr>
            <a:lvl2pPr>
              <a:defRPr sz="1648"/>
            </a:lvl2pPr>
            <a:lvl3pPr>
              <a:defRPr sz="1348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8" y="322352"/>
            <a:ext cx="1039284" cy="911490"/>
          </a:xfrm>
        </p:spPr>
        <p:txBody>
          <a:bodyPr/>
          <a:lstStyle>
            <a:lvl1pPr>
              <a:defRPr sz="1873"/>
            </a:lvl1pPr>
            <a:lvl2pPr>
              <a:defRPr sz="1648"/>
            </a:lvl2pPr>
            <a:lvl3pPr>
              <a:defRPr sz="1348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38145"/>
            <a:ext cx="2743201" cy="15875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0" y="213211"/>
            <a:ext cx="1346730" cy="88856"/>
          </a:xfrm>
        </p:spPr>
        <p:txBody>
          <a:bodyPr anchor="b"/>
          <a:lstStyle>
            <a:lvl1pPr marL="0" indent="0">
              <a:buNone/>
              <a:defRPr sz="1648" b="1"/>
            </a:lvl1pPr>
            <a:lvl2pPr marL="311154" indent="0">
              <a:buNone/>
              <a:defRPr sz="1348" b="1"/>
            </a:lvl2pPr>
            <a:lvl3pPr marL="622308" indent="0">
              <a:buNone/>
              <a:defRPr sz="1199" b="1"/>
            </a:lvl3pPr>
            <a:lvl4pPr marL="933463" indent="0">
              <a:buNone/>
              <a:defRPr sz="1049" b="1"/>
            </a:lvl4pPr>
            <a:lvl5pPr marL="1244617" indent="0">
              <a:buNone/>
              <a:defRPr sz="1049" b="1"/>
            </a:lvl5pPr>
            <a:lvl6pPr marL="1555771" indent="0">
              <a:buNone/>
              <a:defRPr sz="1049" b="1"/>
            </a:lvl6pPr>
            <a:lvl7pPr marL="1866924" indent="0">
              <a:buNone/>
              <a:defRPr sz="1049" b="1"/>
            </a:lvl7pPr>
            <a:lvl8pPr marL="2178079" indent="0">
              <a:buNone/>
              <a:defRPr sz="1049" b="1"/>
            </a:lvl8pPr>
            <a:lvl9pPr marL="2489235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0" y="302067"/>
            <a:ext cx="1346730" cy="548790"/>
          </a:xfrm>
        </p:spPr>
        <p:txBody>
          <a:bodyPr/>
          <a:lstStyle>
            <a:lvl1pPr>
              <a:defRPr sz="1648"/>
            </a:lvl1pPr>
            <a:lvl2pPr>
              <a:defRPr sz="1348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3" y="213211"/>
            <a:ext cx="1347258" cy="88856"/>
          </a:xfrm>
        </p:spPr>
        <p:txBody>
          <a:bodyPr anchor="b"/>
          <a:lstStyle>
            <a:lvl1pPr marL="0" indent="0">
              <a:buNone/>
              <a:defRPr sz="1648" b="1"/>
            </a:lvl1pPr>
            <a:lvl2pPr marL="311154" indent="0">
              <a:buNone/>
              <a:defRPr sz="1348" b="1"/>
            </a:lvl2pPr>
            <a:lvl3pPr marL="622308" indent="0">
              <a:buNone/>
              <a:defRPr sz="1199" b="1"/>
            </a:lvl3pPr>
            <a:lvl4pPr marL="933463" indent="0">
              <a:buNone/>
              <a:defRPr sz="1049" b="1"/>
            </a:lvl4pPr>
            <a:lvl5pPr marL="1244617" indent="0">
              <a:buNone/>
              <a:defRPr sz="1049" b="1"/>
            </a:lvl5pPr>
            <a:lvl6pPr marL="1555771" indent="0">
              <a:buNone/>
              <a:defRPr sz="1049" b="1"/>
            </a:lvl6pPr>
            <a:lvl7pPr marL="1866924" indent="0">
              <a:buNone/>
              <a:defRPr sz="1049" b="1"/>
            </a:lvl7pPr>
            <a:lvl8pPr marL="2178079" indent="0">
              <a:buNone/>
              <a:defRPr sz="1049" b="1"/>
            </a:lvl8pPr>
            <a:lvl9pPr marL="2489235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3" y="302067"/>
            <a:ext cx="1347258" cy="548790"/>
          </a:xfrm>
        </p:spPr>
        <p:txBody>
          <a:bodyPr/>
          <a:lstStyle>
            <a:lvl1pPr>
              <a:defRPr sz="1648"/>
            </a:lvl1pPr>
            <a:lvl2pPr>
              <a:defRPr sz="1348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37925"/>
            <a:ext cx="1002771" cy="161395"/>
          </a:xfrm>
        </p:spPr>
        <p:txBody>
          <a:bodyPr anchor="b"/>
          <a:lstStyle>
            <a:lvl1pPr algn="l">
              <a:defRPr sz="1348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4" y="37924"/>
            <a:ext cx="1703917" cy="812932"/>
          </a:xfrm>
        </p:spPr>
        <p:txBody>
          <a:bodyPr/>
          <a:lstStyle>
            <a:lvl1pPr>
              <a:defRPr sz="2322"/>
            </a:lvl1pPr>
            <a:lvl2pPr>
              <a:defRPr sz="1873"/>
            </a:lvl2pPr>
            <a:lvl3pPr>
              <a:defRPr sz="1648"/>
            </a:lvl3pPr>
            <a:lvl4pPr>
              <a:defRPr sz="1348"/>
            </a:lvl4pPr>
            <a:lvl5pPr>
              <a:defRPr sz="1348"/>
            </a:lvl5pPr>
            <a:lvl6pPr>
              <a:defRPr sz="1348"/>
            </a:lvl6pPr>
            <a:lvl7pPr>
              <a:defRPr sz="1348"/>
            </a:lvl7pPr>
            <a:lvl8pPr>
              <a:defRPr sz="1348"/>
            </a:lvl8pPr>
            <a:lvl9pPr>
              <a:defRPr sz="1348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199320"/>
            <a:ext cx="1002771" cy="651537"/>
          </a:xfrm>
        </p:spPr>
        <p:txBody>
          <a:bodyPr/>
          <a:lstStyle>
            <a:lvl1pPr marL="0" indent="0">
              <a:buNone/>
              <a:defRPr sz="899"/>
            </a:lvl1pPr>
            <a:lvl2pPr marL="311154" indent="0">
              <a:buNone/>
              <a:defRPr sz="749"/>
            </a:lvl2pPr>
            <a:lvl3pPr marL="622308" indent="0">
              <a:buNone/>
              <a:defRPr sz="749"/>
            </a:lvl3pPr>
            <a:lvl4pPr marL="933463" indent="0">
              <a:buNone/>
              <a:defRPr sz="524"/>
            </a:lvl4pPr>
            <a:lvl5pPr marL="1244617" indent="0">
              <a:buNone/>
              <a:defRPr sz="524"/>
            </a:lvl5pPr>
            <a:lvl6pPr marL="1555771" indent="0">
              <a:buNone/>
              <a:defRPr sz="524"/>
            </a:lvl6pPr>
            <a:lvl7pPr marL="1866924" indent="0">
              <a:buNone/>
              <a:defRPr sz="524"/>
            </a:lvl7pPr>
            <a:lvl8pPr marL="2178079" indent="0">
              <a:buNone/>
              <a:defRPr sz="524"/>
            </a:lvl8pPr>
            <a:lvl9pPr marL="2489235" indent="0">
              <a:buNone/>
              <a:defRPr sz="524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0" y="666751"/>
            <a:ext cx="1828800" cy="78713"/>
          </a:xfrm>
        </p:spPr>
        <p:txBody>
          <a:bodyPr anchor="b"/>
          <a:lstStyle>
            <a:lvl1pPr algn="l">
              <a:defRPr sz="1348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0" y="85108"/>
            <a:ext cx="1828800" cy="571500"/>
          </a:xfrm>
        </p:spPr>
        <p:txBody>
          <a:bodyPr/>
          <a:lstStyle>
            <a:lvl1pPr marL="0" indent="0">
              <a:buNone/>
              <a:defRPr sz="2322"/>
            </a:lvl1pPr>
            <a:lvl2pPr marL="311154" indent="0">
              <a:buNone/>
              <a:defRPr sz="1873"/>
            </a:lvl2pPr>
            <a:lvl3pPr marL="622308" indent="0">
              <a:buNone/>
              <a:defRPr sz="1648"/>
            </a:lvl3pPr>
            <a:lvl4pPr marL="933463" indent="0">
              <a:buNone/>
              <a:defRPr sz="1348"/>
            </a:lvl4pPr>
            <a:lvl5pPr marL="1244617" indent="0">
              <a:buNone/>
              <a:defRPr sz="1348"/>
            </a:lvl5pPr>
            <a:lvl6pPr marL="1555771" indent="0">
              <a:buNone/>
              <a:defRPr sz="1348"/>
            </a:lvl6pPr>
            <a:lvl7pPr marL="1866924" indent="0">
              <a:buNone/>
              <a:defRPr sz="1348"/>
            </a:lvl7pPr>
            <a:lvl8pPr marL="2178079" indent="0">
              <a:buNone/>
              <a:defRPr sz="1348"/>
            </a:lvl8pPr>
            <a:lvl9pPr marL="2489235" indent="0">
              <a:buNone/>
              <a:defRPr sz="1348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0" y="745465"/>
            <a:ext cx="1828800" cy="111786"/>
          </a:xfrm>
        </p:spPr>
        <p:txBody>
          <a:bodyPr/>
          <a:lstStyle>
            <a:lvl1pPr marL="0" indent="0">
              <a:buNone/>
              <a:defRPr sz="899"/>
            </a:lvl1pPr>
            <a:lvl2pPr marL="311154" indent="0">
              <a:buNone/>
              <a:defRPr sz="749"/>
            </a:lvl2pPr>
            <a:lvl3pPr marL="622308" indent="0">
              <a:buNone/>
              <a:defRPr sz="749"/>
            </a:lvl3pPr>
            <a:lvl4pPr marL="933463" indent="0">
              <a:buNone/>
              <a:defRPr sz="524"/>
            </a:lvl4pPr>
            <a:lvl5pPr marL="1244617" indent="0">
              <a:buNone/>
              <a:defRPr sz="524"/>
            </a:lvl5pPr>
            <a:lvl6pPr marL="1555771" indent="0">
              <a:buNone/>
              <a:defRPr sz="524"/>
            </a:lvl6pPr>
            <a:lvl7pPr marL="1866924" indent="0">
              <a:buNone/>
              <a:defRPr sz="524"/>
            </a:lvl7pPr>
            <a:lvl8pPr marL="2178079" indent="0">
              <a:buNone/>
              <a:defRPr sz="524"/>
            </a:lvl8pPr>
            <a:lvl9pPr marL="2489235" indent="0">
              <a:buNone/>
              <a:defRPr sz="524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0" y="38145"/>
            <a:ext cx="2743201" cy="15875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0" y="222250"/>
            <a:ext cx="2743201" cy="628606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1" y="882827"/>
            <a:ext cx="711200" cy="50712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882827"/>
            <a:ext cx="965200" cy="50712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1" y="882827"/>
            <a:ext cx="711200" cy="50712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154" rtl="0" eaLnBrk="1" latinLnBrk="0" hangingPunct="1">
        <a:spcBef>
          <a:spcPct val="0"/>
        </a:spcBef>
        <a:buNone/>
        <a:defRPr sz="299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365" indent="-233365" algn="l" defTabSz="311154" rtl="0" eaLnBrk="1" latinLnBrk="0" hangingPunct="1">
        <a:spcBef>
          <a:spcPct val="20000"/>
        </a:spcBef>
        <a:buFont typeface="Arial"/>
        <a:buChar char="•"/>
        <a:defRPr sz="2322" kern="1200">
          <a:solidFill>
            <a:schemeClr val="tx1"/>
          </a:solidFill>
          <a:latin typeface="+mn-lt"/>
          <a:ea typeface="+mn-ea"/>
          <a:cs typeface="+mn-cs"/>
        </a:defRPr>
      </a:lvl1pPr>
      <a:lvl2pPr marL="505625" indent="-194471" algn="l" defTabSz="311154" rtl="0" eaLnBrk="1" latinLnBrk="0" hangingPunct="1">
        <a:spcBef>
          <a:spcPct val="20000"/>
        </a:spcBef>
        <a:buFont typeface="Arial"/>
        <a:buChar char="–"/>
        <a:defRPr sz="1873" kern="1200">
          <a:solidFill>
            <a:schemeClr val="tx1"/>
          </a:solidFill>
          <a:latin typeface="+mn-lt"/>
          <a:ea typeface="+mn-ea"/>
          <a:cs typeface="+mn-cs"/>
        </a:defRPr>
      </a:lvl2pPr>
      <a:lvl3pPr marL="777885" indent="-155578" algn="l" defTabSz="311154" rtl="0" eaLnBrk="1" latinLnBrk="0" hangingPunct="1">
        <a:spcBef>
          <a:spcPct val="20000"/>
        </a:spcBef>
        <a:buFont typeface="Arial"/>
        <a:buChar char="•"/>
        <a:defRPr sz="1648" kern="1200">
          <a:solidFill>
            <a:schemeClr val="tx1"/>
          </a:solidFill>
          <a:latin typeface="+mn-lt"/>
          <a:ea typeface="+mn-ea"/>
          <a:cs typeface="+mn-cs"/>
        </a:defRPr>
      </a:lvl3pPr>
      <a:lvl4pPr marL="1089040" indent="-155578" algn="l" defTabSz="311154" rtl="0" eaLnBrk="1" latinLnBrk="0" hangingPunct="1">
        <a:spcBef>
          <a:spcPct val="20000"/>
        </a:spcBef>
        <a:buFont typeface="Arial"/>
        <a:buChar char="–"/>
        <a:defRPr sz="1348" kern="1200">
          <a:solidFill>
            <a:schemeClr val="tx1"/>
          </a:solidFill>
          <a:latin typeface="+mn-lt"/>
          <a:ea typeface="+mn-ea"/>
          <a:cs typeface="+mn-cs"/>
        </a:defRPr>
      </a:lvl4pPr>
      <a:lvl5pPr marL="1400194" indent="-155578" algn="l" defTabSz="311154" rtl="0" eaLnBrk="1" latinLnBrk="0" hangingPunct="1">
        <a:spcBef>
          <a:spcPct val="20000"/>
        </a:spcBef>
        <a:buFont typeface="Arial"/>
        <a:buChar char="»"/>
        <a:defRPr sz="1348" kern="1200">
          <a:solidFill>
            <a:schemeClr val="tx1"/>
          </a:solidFill>
          <a:latin typeface="+mn-lt"/>
          <a:ea typeface="+mn-ea"/>
          <a:cs typeface="+mn-cs"/>
        </a:defRPr>
      </a:lvl5pPr>
      <a:lvl6pPr marL="1711349" indent="-155578" algn="l" defTabSz="311154" rtl="0" eaLnBrk="1" latinLnBrk="0" hangingPunct="1">
        <a:spcBef>
          <a:spcPct val="20000"/>
        </a:spcBef>
        <a:buFont typeface="Arial"/>
        <a:buChar char="•"/>
        <a:defRPr sz="1348" kern="1200">
          <a:solidFill>
            <a:schemeClr val="tx1"/>
          </a:solidFill>
          <a:latin typeface="+mn-lt"/>
          <a:ea typeface="+mn-ea"/>
          <a:cs typeface="+mn-cs"/>
        </a:defRPr>
      </a:lvl6pPr>
      <a:lvl7pPr marL="2022503" indent="-155578" algn="l" defTabSz="311154" rtl="0" eaLnBrk="1" latinLnBrk="0" hangingPunct="1">
        <a:spcBef>
          <a:spcPct val="20000"/>
        </a:spcBef>
        <a:buFont typeface="Arial"/>
        <a:buChar char="•"/>
        <a:defRPr sz="1348" kern="1200">
          <a:solidFill>
            <a:schemeClr val="tx1"/>
          </a:solidFill>
          <a:latin typeface="+mn-lt"/>
          <a:ea typeface="+mn-ea"/>
          <a:cs typeface="+mn-cs"/>
        </a:defRPr>
      </a:lvl7pPr>
      <a:lvl8pPr marL="2333656" indent="-155578" algn="l" defTabSz="311154" rtl="0" eaLnBrk="1" latinLnBrk="0" hangingPunct="1">
        <a:spcBef>
          <a:spcPct val="20000"/>
        </a:spcBef>
        <a:buFont typeface="Arial"/>
        <a:buChar char="•"/>
        <a:defRPr sz="1348" kern="1200">
          <a:solidFill>
            <a:schemeClr val="tx1"/>
          </a:solidFill>
          <a:latin typeface="+mn-lt"/>
          <a:ea typeface="+mn-ea"/>
          <a:cs typeface="+mn-cs"/>
        </a:defRPr>
      </a:lvl8pPr>
      <a:lvl9pPr marL="2644810" indent="-155578" algn="l" defTabSz="311154" rtl="0" eaLnBrk="1" latinLnBrk="0" hangingPunct="1">
        <a:spcBef>
          <a:spcPct val="20000"/>
        </a:spcBef>
        <a:buFont typeface="Arial"/>
        <a:buChar char="•"/>
        <a:defRPr sz="13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154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154" algn="l" defTabSz="311154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308" algn="l" defTabSz="311154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3463" algn="l" defTabSz="311154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4617" algn="l" defTabSz="311154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5771" algn="l" defTabSz="311154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6924" algn="l" defTabSz="311154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8079" algn="l" defTabSz="311154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89235" algn="l" defTabSz="311154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mostrador, alimentos&#10;&#10;El contenido generado por IA puede ser incorrecto.">
            <a:extLst>
              <a:ext uri="{FF2B5EF4-FFF2-40B4-BE49-F238E27FC236}">
                <a16:creationId xmlns:a16="http://schemas.microsoft.com/office/drawing/2014/main" id="{7C6FF54D-0CCC-3FE7-AABF-4D3FC5723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3048000" cy="952500"/>
          </a:xfrm>
          <a:prstGeom prst="rect">
            <a:avLst/>
          </a:prstGeom>
        </p:spPr>
      </p:pic>
      <p:pic>
        <p:nvPicPr>
          <p:cNvPr id="6" name="Imagen 5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A285A399-7A4A-35C4-3DD4-9155D18BE5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3668" y="460152"/>
            <a:ext cx="329255" cy="239936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667F6964-489A-DF3D-4C6B-A5A6BFDEC9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2715" y="46986"/>
            <a:ext cx="871942" cy="39592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9A0A170-9075-E918-B813-F0E8D3D08022}"/>
              </a:ext>
            </a:extLst>
          </p:cNvPr>
          <p:cNvSpPr txBox="1">
            <a:spLocks/>
          </p:cNvSpPr>
          <p:nvPr/>
        </p:nvSpPr>
        <p:spPr>
          <a:xfrm>
            <a:off x="79862" y="1"/>
            <a:ext cx="1223351" cy="952500"/>
          </a:xfrm>
          <a:prstGeom prst="rect">
            <a:avLst/>
          </a:prstGeom>
        </p:spPr>
        <p:txBody>
          <a:bodyPr vert="horz" lIns="0" tIns="45720" rIns="91440" bIns="0" rtlCol="0" anchor="ctr">
            <a:normAutofit fontScale="6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5FAB780-2F63-D2E7-14CA-8D2123E189D2}"/>
              </a:ext>
            </a:extLst>
          </p:cNvPr>
          <p:cNvSpPr txBox="1">
            <a:spLocks/>
          </p:cNvSpPr>
          <p:nvPr/>
        </p:nvSpPr>
        <p:spPr>
          <a:xfrm>
            <a:off x="2062701" y="738188"/>
            <a:ext cx="931069" cy="143514"/>
          </a:xfrm>
          <a:prstGeom prst="rect">
            <a:avLst/>
          </a:prstGeom>
          <a:noFill/>
        </p:spPr>
        <p:txBody>
          <a:bodyPr wrap="square">
            <a:normAutofit fontScale="25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20CB23-69BE-4016-BBEB-88C9296198C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2.xml><?xml version="1.0" encoding="utf-8"?>
<ds:datastoreItem xmlns:ds="http://schemas.openxmlformats.org/officeDocument/2006/customXml" ds:itemID="{12E377A9-BD48-4CF3-ADD1-9ADA5695B1FB}"/>
</file>

<file path=customXml/itemProps3.xml><?xml version="1.0" encoding="utf-8"?>
<ds:datastoreItem xmlns:ds="http://schemas.openxmlformats.org/officeDocument/2006/customXml" ds:itemID="{3DC65A03-B458-4953-927E-84FCAEA2137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12</Words>
  <Application>Microsoft Office PowerPoint</Application>
  <PresentationFormat>Personalizado</PresentationFormat>
  <Paragraphs>3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28</cp:revision>
  <dcterms:created xsi:type="dcterms:W3CDTF">2023-07-25T13:09:41Z</dcterms:created>
  <dcterms:modified xsi:type="dcterms:W3CDTF">2025-04-23T18:05:38Z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